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inwers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09600"/>
            <a:ext cx="2902748" cy="40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2520950"/>
            <a:ext cx="101600" cy="101600"/>
          </a:xfrm>
          <a:prstGeom prst="rect">
            <a:avLst/>
          </a:prstGeom>
          <a:solidFill>
            <a:srgbClr val="0F6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476500"/>
            <a:ext cx="762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A8A8A8"/>
                </a:solidFill>
                <a:latin typeface="Geist Mono"/>
              </a:rPr>
              <a:t>PREZENTACJA ·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794000"/>
            <a:ext cx="10160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800" b="1">
                <a:solidFill>
                  <a:srgbClr val="FFFFFF"/>
                </a:solidFill>
                <a:latin typeface="Geist"/>
              </a:rPr>
              <a:t>Tytuł prezentacji</a:t>
            </a:r>
          </a:p>
          <a:p>
            <a:pPr algn="l">
              <a:lnSpc>
                <a:spcPct val="95000"/>
              </a:lnSpc>
            </a:pPr>
            <a:r>
              <a:rPr sz="5800" b="1">
                <a:solidFill>
                  <a:srgbClr val="FFFFFF"/>
                </a:solidFill>
                <a:latin typeface="Geist"/>
              </a:rPr>
              <a:t>w dwóch </a:t>
            </a:r>
            <a:r>
              <a:rPr sz="5800" b="1">
                <a:solidFill>
                  <a:srgbClr val="4589FF"/>
                </a:solidFill>
                <a:latin typeface="Geist"/>
              </a:rPr>
              <a:t>liniach.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6355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A8A8A8"/>
                </a:solidFill>
                <a:latin typeface="Geist"/>
              </a:rPr>
              <a:t>Podtytuł lub nazwa klienta – jedno zdanie opisu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07000"/>
            <a:ext cx="76200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ist"/>
              </a:rPr>
              <a:t>222 500 844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715000"/>
            <a:ext cx="7620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E6E6E6"/>
                </a:solidFill>
                <a:latin typeface="Geist"/>
              </a:rPr>
              <a:t>biuro@tworzeniestronwww.pl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0000" y="6299200"/>
            <a:ext cx="52324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A8A8A8"/>
                </a:solidFill>
                <a:latin typeface="Geist Mono"/>
              </a:rPr>
              <a:t>Imię Nazwisko  ·  tworzeniestronwww.pl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933450"/>
            <a:ext cx="101600" cy="101600"/>
          </a:xfrm>
          <a:prstGeom prst="rect">
            <a:avLst/>
          </a:prstGeom>
          <a:solidFill>
            <a:srgbClr val="0F6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889000"/>
            <a:ext cx="762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F5F5F"/>
                </a:solidFill>
                <a:latin typeface="Geist Mono"/>
              </a:rP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206500"/>
            <a:ext cx="101600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A0A0A"/>
                </a:solidFill>
                <a:latin typeface="Geist"/>
              </a:rPr>
              <a:t>Plan spotkania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159000"/>
            <a:ext cx="10972800" cy="127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2298700"/>
            <a:ext cx="635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0F62FE"/>
                </a:solidFill>
                <a:latin typeface="Geist Mono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7000" y="22479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0A0A"/>
                </a:solidFill>
                <a:latin typeface="Geist"/>
              </a:rPr>
              <a:t>Cel projektu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844800"/>
            <a:ext cx="10972800" cy="127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2984500"/>
            <a:ext cx="635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0F62FE"/>
                </a:solidFill>
                <a:latin typeface="Geist Mono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7000" y="29337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0A0A"/>
                </a:solidFill>
                <a:latin typeface="Geist"/>
              </a:rPr>
              <a:t>Zakres prac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530600"/>
            <a:ext cx="10972800" cy="127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" y="3670300"/>
            <a:ext cx="635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0F62FE"/>
                </a:solidFill>
                <a:latin typeface="Geist Mono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7000" y="36195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0A0A"/>
                </a:solidFill>
                <a:latin typeface="Geist"/>
              </a:rPr>
              <a:t>Harmonogram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4216400"/>
            <a:ext cx="10972800" cy="127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356100"/>
            <a:ext cx="635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0F62FE"/>
                </a:solidFill>
                <a:latin typeface="Geist Mono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7000" y="43053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0A0A"/>
                </a:solidFill>
                <a:latin typeface="Geist"/>
              </a:rPr>
              <a:t>Technologia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" y="4902200"/>
            <a:ext cx="10972800" cy="127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041900"/>
            <a:ext cx="635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0F62FE"/>
                </a:solidFill>
                <a:latin typeface="Geist Mono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97000" y="4991100"/>
            <a:ext cx="952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A0A0A"/>
                </a:solidFill>
                <a:latin typeface="Geist"/>
              </a:rPr>
              <a:t>Kolejne kroki</a:t>
            </a:r>
          </a:p>
        </p:txBody>
      </p:sp>
      <p:pic>
        <p:nvPicPr>
          <p:cNvPr id="21" name="Picture 20" descr="logo-podstawow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286500"/>
            <a:ext cx="1542085" cy="2159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795000" y="6299200"/>
            <a:ext cx="7874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5F5F5F"/>
                </a:solidFill>
                <a:latin typeface="Geist Mono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26000" y="6261100"/>
            <a:ext cx="59055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0A0A0A"/>
                </a:solidFill>
                <a:latin typeface="Geist"/>
              </a:rPr>
              <a:t>222 500 844</a:t>
            </a:r>
            <a:r>
              <a:rPr sz="1500" b="1">
                <a:solidFill>
                  <a:srgbClr val="0A0A0A"/>
                </a:solidFill>
                <a:latin typeface="Geist"/>
              </a:rPr>
              <a:t>   biuro@tworzeniestronwww.pl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2095500"/>
            <a:ext cx="50800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0">
                <a:solidFill>
                  <a:srgbClr val="FFFFFF"/>
                </a:solidFill>
                <a:latin typeface="Geist Mono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4064000"/>
            <a:ext cx="10795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500" b="1">
                <a:solidFill>
                  <a:srgbClr val="FFFFFF"/>
                </a:solidFill>
                <a:latin typeface="Geist"/>
              </a:rPr>
              <a:t>Zakres </a:t>
            </a:r>
            <a:r>
              <a:rPr sz="6500" b="1">
                <a:solidFill>
                  <a:srgbClr val="0A0A0A"/>
                </a:solidFill>
                <a:latin typeface="Geist"/>
              </a:rPr>
              <a:t>prac.</a:t>
            </a:r>
          </a:p>
        </p:txBody>
      </p:sp>
      <p:pic>
        <p:nvPicPr>
          <p:cNvPr id="5" name="Picture 4" descr="logo-bia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286500"/>
            <a:ext cx="1542085" cy="215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95000" y="6299200"/>
            <a:ext cx="7874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FFFFFF"/>
                </a:solidFill>
                <a:latin typeface="Geist Mono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0" y="6261100"/>
            <a:ext cx="59055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Geist"/>
              </a:rPr>
              <a:t>222 500 844</a:t>
            </a:r>
            <a:r>
              <a:rPr sz="1500" b="1">
                <a:solidFill>
                  <a:srgbClr val="FFFFFF"/>
                </a:solidFill>
                <a:latin typeface="Geist"/>
              </a:rPr>
              <a:t>   biuro@tworzeniestronwww.pl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933450"/>
            <a:ext cx="101600" cy="101600"/>
          </a:xfrm>
          <a:prstGeom prst="rect">
            <a:avLst/>
          </a:prstGeom>
          <a:solidFill>
            <a:srgbClr val="0F6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889000"/>
            <a:ext cx="762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F5F5F"/>
                </a:solidFill>
                <a:latin typeface="Geist Mono"/>
              </a:rPr>
              <a:t>02 / ZAKRES PRAC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206500"/>
            <a:ext cx="101600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A0A0A"/>
                </a:solidFill>
                <a:latin typeface="Geist"/>
              </a:rPr>
              <a:t>Nagłówek slajdu z treścią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2286000"/>
            <a:ext cx="3530600" cy="3302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solidFill>
              <a:srgbClr val="E3E3E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9000" y="25400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0F62FE"/>
                </a:solidFill>
                <a:latin typeface="Geist Mono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9000" y="2889250"/>
            <a:ext cx="2984500" cy="44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A0A0A"/>
                </a:solidFill>
                <a:latin typeface="Geist"/>
              </a:rPr>
              <a:t>Projekt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9000" y="3460750"/>
            <a:ext cx="29718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F5F5F"/>
                </a:solidFill>
                <a:latin typeface="Geist"/>
              </a:rPr>
              <a:t>Struktura strony, makiety i projekt graficzny w wersji na komputer i telefon.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2286000"/>
            <a:ext cx="3530600" cy="3302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solidFill>
              <a:srgbClr val="E3E3E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0100" y="25400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0F62FE"/>
                </a:solidFill>
                <a:latin typeface="Geist Mono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0100" y="2889250"/>
            <a:ext cx="2984500" cy="44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A0A0A"/>
                </a:solidFill>
                <a:latin typeface="Geist"/>
              </a:rPr>
              <a:t>Wdrożenie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3460750"/>
            <a:ext cx="29718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F5F5F"/>
                </a:solidFill>
                <a:latin typeface="Geist"/>
              </a:rPr>
              <a:t>Budowa strony na wybranej platformie, integracje, formularze i pomiar.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2286000"/>
            <a:ext cx="3530600" cy="3302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solidFill>
              <a:srgbClr val="E3E3E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1200" y="2540000"/>
            <a:ext cx="190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0F62FE"/>
                </a:solidFill>
                <a:latin typeface="Geist Mono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2889250"/>
            <a:ext cx="2984500" cy="44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A0A0A"/>
                </a:solidFill>
                <a:latin typeface="Geist"/>
              </a:rPr>
              <a:t>Opieka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1200" y="3460750"/>
            <a:ext cx="29718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F5F5F"/>
                </a:solidFill>
                <a:latin typeface="Geist"/>
              </a:rPr>
              <a:t>Aktualizacje, kopie zapasowe, monitoring i rozwój po uruchomieniu.</a:t>
            </a:r>
          </a:p>
        </p:txBody>
      </p:sp>
      <p:pic>
        <p:nvPicPr>
          <p:cNvPr id="18" name="Picture 17" descr="logo-podstawow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286500"/>
            <a:ext cx="1542085" cy="215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95000" y="6299200"/>
            <a:ext cx="7874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5F5F5F"/>
                </a:solidFill>
                <a:latin typeface="Geist Mono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6000" y="6261100"/>
            <a:ext cx="59055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0A0A0A"/>
                </a:solidFill>
                <a:latin typeface="Geist"/>
              </a:rPr>
              <a:t>222 500 844</a:t>
            </a:r>
            <a:r>
              <a:rPr sz="1500" b="1">
                <a:solidFill>
                  <a:srgbClr val="0A0A0A"/>
                </a:solidFill>
                <a:latin typeface="Geist"/>
              </a:rPr>
              <a:t>   biuro@tworzeniestronwww.pl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ark-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758950"/>
            <a:ext cx="101600" cy="101600"/>
          </a:xfrm>
          <a:prstGeom prst="rect">
            <a:avLst/>
          </a:prstGeom>
          <a:solidFill>
            <a:srgbClr val="0F6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714500"/>
            <a:ext cx="762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A8A8A8"/>
                </a:solidFill>
                <a:latin typeface="Geist Mono"/>
              </a:rPr>
              <a:t>NAJWAŻNIEJSZE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095500"/>
            <a:ext cx="10795000" cy="2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Geist"/>
              </a:rPr>
              <a:t>Miejsce na jedną myśl,</a:t>
            </a:r>
          </a:p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Geist"/>
              </a:rPr>
              <a:t>która zostaje</a:t>
            </a:r>
          </a:p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Geist"/>
              </a:rPr>
              <a:t>w </a:t>
            </a:r>
            <a:r>
              <a:rPr sz="4800" b="1">
                <a:solidFill>
                  <a:srgbClr val="4589FF"/>
                </a:solidFill>
                <a:latin typeface="Geist"/>
              </a:rPr>
              <a:t>pamięci.</a:t>
            </a:r>
          </a:p>
        </p:txBody>
      </p:sp>
      <p:pic>
        <p:nvPicPr>
          <p:cNvPr id="6" name="Picture 5" descr="logo-inwers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286500"/>
            <a:ext cx="1542085" cy="215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95000" y="6299200"/>
            <a:ext cx="7874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A8A8A8"/>
                </a:solidFill>
                <a:latin typeface="Geist Mono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6000" y="6261100"/>
            <a:ext cx="59055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Geist"/>
              </a:rPr>
              <a:t>222 500 844</a:t>
            </a:r>
            <a:r>
              <a:rPr sz="1500" b="1">
                <a:solidFill>
                  <a:srgbClr val="FFFFFF"/>
                </a:solidFill>
                <a:latin typeface="Geist"/>
              </a:rPr>
              <a:t>   biuro@tworzeniestronwww.pl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651000"/>
            <a:ext cx="8255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500" b="1">
                <a:solidFill>
                  <a:srgbClr val="4589FF"/>
                </a:solidFill>
                <a:latin typeface="Geist"/>
              </a:rPr>
              <a:t>Dziękujemy.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048000"/>
            <a:ext cx="8255000" cy="698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Geist"/>
              </a:rPr>
              <a:t>222 500 844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810000"/>
            <a:ext cx="825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E6E6E6"/>
                </a:solidFill>
                <a:latin typeface="Geist"/>
              </a:rPr>
              <a:t>biuro@tworzeniestronwww.pl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4318000"/>
            <a:ext cx="7620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4589FF"/>
                </a:solidFill>
                <a:latin typeface="Geist Mono"/>
              </a:rPr>
              <a:t>tworzeniestronwww.pl</a:t>
            </a:r>
          </a:p>
        </p:txBody>
      </p:sp>
      <p:pic>
        <p:nvPicPr>
          <p:cNvPr id="7" name="Picture 6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159000"/>
            <a:ext cx="2159000" cy="2159000"/>
          </a:xfrm>
          <a:prstGeom prst="rect">
            <a:avLst/>
          </a:prstGeom>
        </p:spPr>
      </p:pic>
      <p:pic>
        <p:nvPicPr>
          <p:cNvPr id="8" name="Picture 7" descr="logo-inwersj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286500"/>
            <a:ext cx="1542085" cy="215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95000" y="6299200"/>
            <a:ext cx="7874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>
                <a:solidFill>
                  <a:srgbClr val="A8A8A8"/>
                </a:solidFill>
                <a:latin typeface="Geist Mono"/>
              </a:rPr>
              <a:t>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6000" y="6261100"/>
            <a:ext cx="59055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Geist"/>
              </a:rPr>
              <a:t>222 500 844</a:t>
            </a:r>
            <a:r>
              <a:rPr sz="1500" b="1">
                <a:solidFill>
                  <a:srgbClr val="FFFFFF"/>
                </a:solidFill>
                <a:latin typeface="Geist"/>
              </a:rPr>
              <a:t>   biuro@tworzeniestronwww.pl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Szablon prezentacji TworzenieStronwww.pl</dc:title>
  <dc:subject/>
  <dc:creator>TworzenieStronwww.pl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